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4EE7-B01B-42E1-AB01-7E209F9FD7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Generating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9FB19-3D4A-4C98-8B85-F9202E2F14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5/Jun/2019</a:t>
            </a:r>
          </a:p>
        </p:txBody>
      </p:sp>
    </p:spTree>
    <p:extLst>
      <p:ext uri="{BB962C8B-B14F-4D97-AF65-F5344CB8AC3E}">
        <p14:creationId xmlns:p14="http://schemas.microsoft.com/office/powerpoint/2010/main" val="2894795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dirty="0"/>
              <a:t>Experiment1: ML</a:t>
            </a:r>
          </a:p>
          <a:p>
            <a:r>
              <a:rPr lang="en-US" dirty="0"/>
              <a:t>YOLOv3 + VGG16 </a:t>
            </a:r>
          </a:p>
          <a:p>
            <a:r>
              <a:rPr lang="en-US" dirty="0"/>
              <a:t>Trained on 450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850D8-28F8-4D13-A19A-EEBA4DD9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540" y="71026"/>
            <a:ext cx="6202567" cy="2527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C0414-BA5F-4137-BE0A-9C8915F4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34" y="3719022"/>
            <a:ext cx="5107524" cy="2553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F8A374-9AB9-45A4-90A4-15716A0CE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191" y="3138978"/>
            <a:ext cx="6676916" cy="29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9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dirty="0"/>
              <a:t>Experiment1: ML </a:t>
            </a:r>
          </a:p>
          <a:p>
            <a:r>
              <a:rPr lang="en-US" dirty="0"/>
              <a:t>YOLOv3 + VGG16 </a:t>
            </a:r>
          </a:p>
          <a:p>
            <a:r>
              <a:rPr lang="en-US" dirty="0"/>
              <a:t>Trained on 450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E044A-1D62-477F-B2BF-A2D59024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84907"/>
            <a:ext cx="6684927" cy="2984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2AF7F-66EB-4D69-821E-4AEA636B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589020"/>
            <a:ext cx="6766648" cy="2984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1E499-DDF2-4760-8CE3-F3D18999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" y="3931944"/>
            <a:ext cx="4944470" cy="21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7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22242" cy="3931920"/>
          </a:xfrm>
        </p:spPr>
        <p:txBody>
          <a:bodyPr>
            <a:normAutofit/>
          </a:bodyPr>
          <a:lstStyle/>
          <a:p>
            <a:r>
              <a:rPr lang="en-US" dirty="0"/>
              <a:t>Experiment2: </a:t>
            </a:r>
            <a:r>
              <a:rPr lang="en-US" altLang="zh-CN" dirty="0"/>
              <a:t>CV</a:t>
            </a:r>
          </a:p>
          <a:p>
            <a:r>
              <a:rPr lang="en-US" altLang="zh-CN" dirty="0"/>
              <a:t>First Stage Purpose:</a:t>
            </a:r>
          </a:p>
          <a:p>
            <a:r>
              <a:rPr lang="en-US" altLang="zh-CN" dirty="0"/>
              <a:t>Detect the rectangle areas that are colorful and complex in an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62F2EE-D184-4F59-BF2E-3716EF3C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93" y="171450"/>
            <a:ext cx="3233162" cy="6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9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2512174" cy="3931920"/>
          </a:xfrm>
        </p:spPr>
        <p:txBody>
          <a:bodyPr>
            <a:normAutofit/>
          </a:bodyPr>
          <a:lstStyle/>
          <a:p>
            <a:r>
              <a:rPr lang="en-US" dirty="0"/>
              <a:t>Experiment2: </a:t>
            </a:r>
            <a:r>
              <a:rPr lang="en-US" altLang="zh-CN" dirty="0"/>
              <a:t>CV</a:t>
            </a:r>
          </a:p>
          <a:p>
            <a:r>
              <a:rPr lang="en-US" altLang="zh-CN" dirty="0"/>
              <a:t>Preprocess:</a:t>
            </a:r>
          </a:p>
          <a:p>
            <a:r>
              <a:rPr lang="en-US" altLang="zh-CN" dirty="0"/>
              <a:t>Calculate Gradient + Median Filter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62F2EE-D184-4F59-BF2E-3716EF3C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419" y="162119"/>
            <a:ext cx="3233162" cy="6355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C802A-366C-40F6-9241-756DF282E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763" y="80010"/>
            <a:ext cx="3282270" cy="64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1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2512174" cy="3931920"/>
          </a:xfrm>
        </p:spPr>
        <p:txBody>
          <a:bodyPr>
            <a:normAutofit/>
          </a:bodyPr>
          <a:lstStyle/>
          <a:p>
            <a:r>
              <a:rPr lang="en-US" dirty="0"/>
              <a:t>Experiment2: </a:t>
            </a:r>
            <a:r>
              <a:rPr lang="en-US" altLang="zh-CN" dirty="0"/>
              <a:t>CV</a:t>
            </a:r>
          </a:p>
          <a:p>
            <a:r>
              <a:rPr lang="en-US" altLang="zh-CN" dirty="0"/>
              <a:t>Attemt1: </a:t>
            </a:r>
          </a:p>
          <a:p>
            <a:r>
              <a:rPr lang="en-US" altLang="zh-CN" dirty="0"/>
              <a:t>Gradient + Edge + </a:t>
            </a:r>
            <a:r>
              <a:rPr lang="en-US" altLang="zh-CN" dirty="0" err="1"/>
              <a:t>Findcountours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F42A4-105C-4DF2-9370-2C390EB4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315" y="238746"/>
            <a:ext cx="3253369" cy="63805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Issue:</a:t>
            </a:r>
          </a:p>
          <a:p>
            <a:r>
              <a:rPr lang="en-US" altLang="zh-CN" dirty="0"/>
              <a:t>Hard to recognize the rectangle </a:t>
            </a:r>
          </a:p>
        </p:txBody>
      </p:sp>
    </p:spTree>
    <p:extLst>
      <p:ext uri="{BB962C8B-B14F-4D97-AF65-F5344CB8AC3E}">
        <p14:creationId xmlns:p14="http://schemas.microsoft.com/office/powerpoint/2010/main" val="156953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2512174" cy="3931920"/>
          </a:xfrm>
        </p:spPr>
        <p:txBody>
          <a:bodyPr>
            <a:normAutofit/>
          </a:bodyPr>
          <a:lstStyle/>
          <a:p>
            <a:r>
              <a:rPr lang="en-US" dirty="0"/>
              <a:t>Experiment2: </a:t>
            </a:r>
            <a:r>
              <a:rPr lang="en-US" altLang="zh-CN" dirty="0"/>
              <a:t>CV</a:t>
            </a:r>
          </a:p>
          <a:p>
            <a:r>
              <a:rPr lang="en-US" altLang="zh-CN" dirty="0"/>
              <a:t>Attemt1: </a:t>
            </a:r>
          </a:p>
          <a:p>
            <a:r>
              <a:rPr lang="en-US" altLang="zh-CN" dirty="0"/>
              <a:t>Gradient + Edge + Hough Transform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Issue:</a:t>
            </a:r>
          </a:p>
          <a:p>
            <a:r>
              <a:rPr lang="en-US" altLang="zh-CN" dirty="0"/>
              <a:t>Rectangles Overlap</a:t>
            </a:r>
          </a:p>
          <a:p>
            <a:r>
              <a:rPr lang="en-US" altLang="zh-CN" dirty="0"/>
              <a:t>Computationally Expensive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9E9A4-5479-4E31-AC26-0DBC71E6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60" y="83976"/>
            <a:ext cx="3335079" cy="65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1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9796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Direction:</a:t>
            </a:r>
          </a:p>
          <a:p>
            <a:pPr marL="688086" lvl="1" indent="-514350">
              <a:buFont typeface="+mj-lt"/>
              <a:buAutoNum type="romanUcPeriod"/>
            </a:pPr>
            <a:r>
              <a:rPr lang="en-US" altLang="zh-CN" sz="2400" dirty="0"/>
              <a:t>Machine Learning</a:t>
            </a:r>
          </a:p>
          <a:p>
            <a:pPr marL="688086" lvl="1" indent="-514350">
              <a:buFont typeface="+mj-lt"/>
              <a:buAutoNum type="romanUcPeriod"/>
            </a:pPr>
            <a:r>
              <a:rPr lang="en-US" altLang="zh-CN" sz="2400" dirty="0"/>
              <a:t>Computer Vision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515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9796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Machine Learning</a:t>
            </a:r>
          </a:p>
          <a:p>
            <a:pPr marL="0" indent="0">
              <a:buNone/>
            </a:pPr>
            <a:r>
              <a:rPr lang="en-US" altLang="zh-CN" sz="2000" dirty="0"/>
              <a:t>Potential Improvement on Current Model:</a:t>
            </a:r>
          </a:p>
          <a:p>
            <a:pPr marL="0" indent="0">
              <a:buNone/>
            </a:pPr>
            <a:r>
              <a:rPr lang="en-US" altLang="zh-CN" sz="2000" dirty="0"/>
              <a:t>	More data (The dataset is small now but the result is already not instructive)</a:t>
            </a:r>
          </a:p>
          <a:p>
            <a:pPr marL="0" indent="0">
              <a:buNone/>
            </a:pPr>
            <a:r>
              <a:rPr lang="en-US" altLang="zh-CN" sz="2000" dirty="0"/>
              <a:t>	More training epochs (Current 600 epochs but the convergence has not been reached)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New Model Idea:</a:t>
            </a:r>
          </a:p>
          <a:p>
            <a:pPr marL="0" indent="0">
              <a:buNone/>
            </a:pPr>
            <a:r>
              <a:rPr lang="en-US" altLang="zh-CN" sz="2000" dirty="0"/>
              <a:t>	Introduce the rectangle proposal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8716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9796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Computer Vision</a:t>
            </a:r>
          </a:p>
          <a:p>
            <a:pPr marL="0" indent="0">
              <a:buNone/>
            </a:pPr>
            <a:r>
              <a:rPr lang="en-US" altLang="zh-CN" sz="2000" dirty="0"/>
              <a:t>Potential Improvement on Current Model:</a:t>
            </a:r>
          </a:p>
          <a:p>
            <a:pPr marL="0" indent="0">
              <a:buNone/>
            </a:pPr>
            <a:r>
              <a:rPr lang="en-US" altLang="zh-CN" sz="2000" dirty="0"/>
              <a:t>	Hough Transform: Refer to the idea of preset-size anchor in YOLO instead of iterate the 			whole 4-dimension computation space</a:t>
            </a:r>
          </a:p>
          <a:p>
            <a:pPr marL="0" indent="0">
              <a:buNone/>
            </a:pPr>
            <a:r>
              <a:rPr lang="en-US" altLang="zh-CN" sz="2000" dirty="0"/>
              <a:t>	Overlap Check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New Model Idea: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/>
              <a:t>The image pattern </a:t>
            </a:r>
            <a:r>
              <a:rPr lang="en-US" altLang="zh-CN" sz="2000" dirty="0"/>
              <a:t>technique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77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Problem Statement</a:t>
            </a:r>
          </a:p>
          <a:p>
            <a:r>
              <a:rPr lang="en-US" sz="2800" dirty="0"/>
              <a:t>Progress</a:t>
            </a:r>
          </a:p>
          <a:p>
            <a:r>
              <a:rPr lang="en-US" sz="28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25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Goal: </a:t>
            </a:r>
          </a:p>
          <a:p>
            <a:r>
              <a:rPr lang="en-US" dirty="0"/>
              <a:t>Generate the front-end code from any given web page screenshot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28AA9-AB3A-4F94-84EB-A475ADED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72" y="3429000"/>
            <a:ext cx="9592183" cy="12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Problem:</a:t>
            </a:r>
          </a:p>
          <a:p>
            <a:r>
              <a:rPr lang="en-US" dirty="0"/>
              <a:t>The disturbance caused by images on the page: Misrecognize contents of the &lt;</a:t>
            </a:r>
            <a:r>
              <a:rPr lang="en-US" dirty="0" err="1"/>
              <a:t>img</a:t>
            </a:r>
            <a:r>
              <a:rPr lang="en-US" dirty="0"/>
              <a:t>&gt; as the web components.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335DB-1726-434C-B578-EFF86A134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27" y="3577590"/>
            <a:ext cx="3746795" cy="2411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DF265-13AB-4619-AF27-AEEDDF5B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20" y="3577590"/>
            <a:ext cx="5410586" cy="24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Problem:</a:t>
            </a:r>
          </a:p>
          <a:p>
            <a:r>
              <a:rPr lang="en-US" dirty="0"/>
              <a:t>The disturbance caused by images on the page: Misrecognize contents of the &lt;</a:t>
            </a:r>
            <a:r>
              <a:rPr lang="en-US" dirty="0" err="1"/>
              <a:t>img</a:t>
            </a:r>
            <a:r>
              <a:rPr lang="en-US" dirty="0"/>
              <a:t>&gt; as the web components.</a:t>
            </a:r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r>
              <a:rPr lang="en-US" dirty="0"/>
              <a:t>Detect and Separate the image components on the screenshot firstly. </a:t>
            </a:r>
          </a:p>
        </p:txBody>
      </p:sp>
    </p:spTree>
    <p:extLst>
      <p:ext uri="{BB962C8B-B14F-4D97-AF65-F5344CB8AC3E}">
        <p14:creationId xmlns:p14="http://schemas.microsoft.com/office/powerpoint/2010/main" val="140694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/>
              <a:t>Detect and Separate the image components on the screenshot firstly.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0F0D6-55B0-46E8-8D99-851258B9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698" y="640080"/>
            <a:ext cx="621486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5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616452" cy="3931920"/>
          </a:xfrm>
        </p:spPr>
        <p:txBody>
          <a:bodyPr>
            <a:normAutofit/>
          </a:bodyPr>
          <a:lstStyle/>
          <a:p>
            <a:r>
              <a:rPr lang="en-US" dirty="0"/>
              <a:t>Datasets:</a:t>
            </a:r>
          </a:p>
          <a:p>
            <a:r>
              <a:rPr lang="en-US" dirty="0"/>
              <a:t>Label + Full-size screenshot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52C59-531E-4DC2-9068-0E6A2D87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297" y="167321"/>
            <a:ext cx="2872144" cy="652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0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747" y="2286000"/>
            <a:ext cx="3289961" cy="3931920"/>
          </a:xfrm>
        </p:spPr>
        <p:txBody>
          <a:bodyPr>
            <a:normAutofit/>
          </a:bodyPr>
          <a:lstStyle/>
          <a:p>
            <a:r>
              <a:rPr lang="en-US" dirty="0"/>
              <a:t>Datasets:</a:t>
            </a:r>
          </a:p>
          <a:p>
            <a:r>
              <a:rPr lang="en-US" dirty="0"/>
              <a:t>Label + Full-size screenshot</a:t>
            </a:r>
          </a:p>
          <a:p>
            <a:endParaRPr lang="en-US" dirty="0"/>
          </a:p>
          <a:p>
            <a:r>
              <a:rPr lang="en-US" dirty="0"/>
              <a:t>Supplement:</a:t>
            </a:r>
          </a:p>
          <a:p>
            <a:r>
              <a:rPr lang="en-US" dirty="0"/>
              <a:t>Because of the mis</a:t>
            </a:r>
            <a:r>
              <a:rPr lang="en-US" altLang="zh-CN" dirty="0"/>
              <a:t>identification in the label crawled from the Internet, manually check and relabel the dataset 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B0186-968C-476C-A43C-EC695C52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977989"/>
            <a:ext cx="6909577" cy="29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4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dirty="0"/>
              <a:t>Preprocess:</a:t>
            </a:r>
          </a:p>
          <a:p>
            <a:r>
              <a:rPr lang="en-US" dirty="0"/>
              <a:t>Segment the original long image into several section images with fixed size.</a:t>
            </a:r>
          </a:p>
          <a:p>
            <a:endParaRPr lang="en-US" dirty="0"/>
          </a:p>
          <a:p>
            <a:r>
              <a:rPr lang="en-US" dirty="0"/>
              <a:t>Purpose:</a:t>
            </a:r>
          </a:p>
          <a:p>
            <a:r>
              <a:rPr lang="en-US" dirty="0"/>
              <a:t>Avoid the loos of information caused by </a:t>
            </a:r>
            <a:r>
              <a:rPr lang="en-US" dirty="0" err="1"/>
              <a:t>overresize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BB0E8-A2B1-41C7-9848-F679795A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386" y="0"/>
            <a:ext cx="272484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06CB2-5F40-4474-A6C0-63577CA6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344493"/>
            <a:ext cx="3962172" cy="1740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C7181D-A5CA-4D35-9E71-197954B3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0" y="2338468"/>
            <a:ext cx="3962172" cy="1740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E50764-2ED9-4716-A32F-B59DD8678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332443"/>
            <a:ext cx="3962174" cy="17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5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285</Words>
  <Application>Microsoft Office PowerPoint</Application>
  <PresentationFormat>Widescreen</PresentationFormat>
  <Paragraphs>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华文仿宋</vt:lpstr>
      <vt:lpstr>Tw Cen MT</vt:lpstr>
      <vt:lpstr>Tw Cen MT Condensed</vt:lpstr>
      <vt:lpstr>Wingdings 3</vt:lpstr>
      <vt:lpstr>Integral</vt:lpstr>
      <vt:lpstr>Code Generating</vt:lpstr>
      <vt:lpstr>Contents</vt:lpstr>
      <vt:lpstr>Problem Statement</vt:lpstr>
      <vt:lpstr>Problem Statement</vt:lpstr>
      <vt:lpstr>Problem Statement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Future Work</vt:lpstr>
      <vt:lpstr>Future Work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Generating</dc:title>
  <dc:creator>Mulong Xie</dc:creator>
  <cp:lastModifiedBy>Mulong Xie</cp:lastModifiedBy>
  <cp:revision>6</cp:revision>
  <dcterms:created xsi:type="dcterms:W3CDTF">2019-06-05T08:42:54Z</dcterms:created>
  <dcterms:modified xsi:type="dcterms:W3CDTF">2019-06-05T09:08:07Z</dcterms:modified>
</cp:coreProperties>
</file>